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5" r:id="rId10"/>
    <p:sldId id="653" r:id="rId11"/>
    <p:sldId id="654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3" r:id="rId40"/>
    <p:sldId id="684" r:id="rId41"/>
    <p:sldId id="685" r:id="rId42"/>
    <p:sldId id="686" r:id="rId43"/>
    <p:sldId id="687" r:id="rId44"/>
    <p:sldId id="688" r:id="rId45"/>
    <p:sldId id="689" r:id="rId46"/>
    <p:sldId id="690" r:id="rId47"/>
    <p:sldId id="691" r:id="rId48"/>
    <p:sldId id="692" r:id="rId49"/>
    <p:sldId id="693" r:id="rId50"/>
    <p:sldId id="694" r:id="rId51"/>
    <p:sldId id="695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4" autoAdjust="0"/>
    <p:restoredTop sz="91470" autoAdjust="0"/>
  </p:normalViewPr>
  <p:slideViewPr>
    <p:cSldViewPr>
      <p:cViewPr>
        <p:scale>
          <a:sx n="86" d="100"/>
          <a:sy n="86" d="100"/>
        </p:scale>
        <p:origin x="133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6,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Relationship Id="rId3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Course Introduction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6580" y="1924328"/>
            <a:ext cx="5105400" cy="2505076"/>
            <a:chOff x="-5105400" y="3978720"/>
            <a:chExt cx="5105400" cy="2505076"/>
          </a:xfrm>
        </p:grpSpPr>
        <p:pic>
          <p:nvPicPr>
            <p:cNvPr id="10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0"/>
          <a:stretch/>
        </p:blipFill>
        <p:spPr bwMode="auto">
          <a:xfrm>
            <a:off x="-26217" y="1164566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790323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9"/>
          <a:stretch/>
        </p:blipFill>
        <p:spPr bwMode="auto">
          <a:xfrm>
            <a:off x="-36512" y="4929699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9"/>
          <a:stretch/>
        </p:blipFill>
        <p:spPr bwMode="auto">
          <a:xfrm>
            <a:off x="-36512" y="2478291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Be social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1" y="1500142"/>
            <a:ext cx="7306818" cy="38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8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Content Placeholder 4" descr="http://img.photobucket.com/albums/v426/jprotzman/Sigpage.jpg~original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5437" r="5870" b="13582"/>
          <a:stretch/>
        </p:blipFill>
        <p:spPr bwMode="auto">
          <a:xfrm>
            <a:off x="1053780" y="1119188"/>
            <a:ext cx="7036439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Most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Content Placeholder 4" descr="http://allintranslations.com/wp-content/uploads/2015/02/shutterstock_13965516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74" y="1479650"/>
            <a:ext cx="6809052" cy="454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What we will </a:t>
            </a:r>
            <a:r>
              <a:rPr lang="en-US" altLang="ko-KR" sz="6600" dirty="0" smtClean="0">
                <a:solidFill>
                  <a:srgbClr val="C00000"/>
                </a:solidFill>
              </a:rPr>
              <a:t>learn</a:t>
            </a:r>
            <a:r>
              <a:rPr lang="en-US" altLang="ko-KR" sz="6600" dirty="0" smtClean="0"/>
              <a:t> in this course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8723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AlexNet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GoogleLeNet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Algorithms behind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Regularization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Optimization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412776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10661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322974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12505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1954932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Detection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0101" r="10625" b="9050"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851" r="16926" b="39500"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Handwriting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71" y="1412776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Pixel level 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What we will </a:t>
            </a:r>
            <a:r>
              <a:rPr lang="en-US" altLang="ko-KR" sz="6600" dirty="0" smtClean="0">
                <a:solidFill>
                  <a:srgbClr val="C00000"/>
                </a:solidFill>
              </a:rPr>
              <a:t>code </a:t>
            </a:r>
            <a:r>
              <a:rPr lang="en-US" altLang="ko-KR" sz="6600" dirty="0" smtClean="0"/>
              <a:t>in this course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969667"/>
            <a:ext cx="7164288" cy="5051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5991671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</a:t>
            </a:r>
            <a:r>
              <a:rPr kumimoji="1" lang="en-US" altLang="ko-KR" sz="2400" dirty="0" err="1"/>
              <a:t>hunkim.github.io</a:t>
            </a:r>
            <a:r>
              <a:rPr kumimoji="1" lang="en-US" altLang="ko-KR" sz="2400" dirty="0"/>
              <a:t>/ml/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5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03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Computational Graph (TensorFlow)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28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Variable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501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PlaceHolder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5856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Operation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7825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Loss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5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Optimizer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TensorBoard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Multi-to-one 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3941" y="5858108"/>
            <a:ext cx="76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nl-NL" altLang="ko-KR" sz="2400" dirty="0" err="1"/>
              <a:t>https</a:t>
            </a:r>
            <a:r>
              <a:rPr kumimoji="1" lang="nl-NL" altLang="ko-KR" sz="2400" dirty="0"/>
              <a:t>://</a:t>
            </a:r>
            <a:r>
              <a:rPr kumimoji="1" lang="nl-NL" altLang="ko-KR" sz="2400" dirty="0" err="1" smtClean="0"/>
              <a:t>tensorflowkorea.wordpress.com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13" y="1072475"/>
            <a:ext cx="622297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http://cs231n.stanford.edu/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57" y="980728"/>
            <a:ext cx="5963461" cy="51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26" y="908720"/>
            <a:ext cx="540634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http://cs224d.stanford.edu/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07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80728"/>
            <a:ext cx="8496300" cy="524149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6093296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https://github.com/sjchoi86</a:t>
            </a:r>
          </a:p>
        </p:txBody>
      </p:sp>
    </p:spTree>
    <p:extLst>
      <p:ext uri="{BB962C8B-B14F-4D97-AF65-F5344CB8AC3E}">
        <p14:creationId xmlns:p14="http://schemas.microsoft.com/office/powerpoint/2010/main" val="19772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10" y="1119188"/>
            <a:ext cx="7139580" cy="526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4221088"/>
            <a:ext cx="2376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TensorFlow</a:t>
            </a:r>
          </a:p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Implementation</a:t>
            </a:r>
            <a:endParaRPr kumimoji="1" lang="ko-KR" altLang="en-US" sz="32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2212" y="4163596"/>
            <a:ext cx="2709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32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53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32910</TotalTime>
  <Words>296</Words>
  <Application>Microsoft Macintosh PowerPoint</Application>
  <PresentationFormat>On-screen Show (4:3)</PresentationFormat>
  <Paragraphs>151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맑은 고딕</vt:lpstr>
      <vt:lpstr>Microsoft YaHei</vt:lpstr>
      <vt:lpstr>Meiryo UI</vt:lpstr>
      <vt:lpstr>Arial</vt:lpstr>
      <vt:lpstr>휴먼둥근헤드라인</vt:lpstr>
      <vt:lpstr>Garamond</vt:lpstr>
      <vt:lpstr>Office 테마</vt:lpstr>
      <vt:lpstr>PowerPoint Presentation</vt:lpstr>
      <vt:lpstr>Deep learning</vt:lpstr>
      <vt:lpstr>To tell the truth</vt:lpstr>
      <vt:lpstr>Deep learning tutorial</vt:lpstr>
      <vt:lpstr>Deep learning tutorial</vt:lpstr>
      <vt:lpstr>Deep learning tutorial</vt:lpstr>
      <vt:lpstr>Deep learning tutorial</vt:lpstr>
      <vt:lpstr>Deep learning tutorial</vt:lpstr>
      <vt:lpstr>Goal</vt:lpstr>
      <vt:lpstr>SNS</vt:lpstr>
      <vt:lpstr>Be social</vt:lpstr>
      <vt:lpstr>More importantly,</vt:lpstr>
      <vt:lpstr>Most importantly,</vt:lpstr>
      <vt:lpstr>What we will learn in this course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Detection</vt:lpstr>
      <vt:lpstr>RNN - LSTM</vt:lpstr>
      <vt:lpstr>Visual Q&amp;A</vt:lpstr>
      <vt:lpstr>Super resolution</vt:lpstr>
      <vt:lpstr>Deep reinforcement learning</vt:lpstr>
      <vt:lpstr>Handwriting generation</vt:lpstr>
      <vt:lpstr>Word embedding</vt:lpstr>
      <vt:lpstr>Image captioning</vt:lpstr>
      <vt:lpstr>Hangul-RNN</vt:lpstr>
      <vt:lpstr>Residual Network &amp; analyses</vt:lpstr>
      <vt:lpstr>Neural Style</vt:lpstr>
      <vt:lpstr>Generative adversarial networks</vt:lpstr>
      <vt:lpstr>Pixel level domain transfer</vt:lpstr>
      <vt:lpstr>What we will code in this course</vt:lpstr>
      <vt:lpstr>Basic Python</vt:lpstr>
      <vt:lpstr>Using MNIST</vt:lpstr>
      <vt:lpstr>Basic image handling</vt:lpstr>
      <vt:lpstr>Basic TensorFlow</vt:lpstr>
      <vt:lpstr>Logistic regression</vt:lpstr>
      <vt:lpstr>Multi-layer perceptron</vt:lpstr>
      <vt:lpstr>Generating own datasets</vt:lpstr>
      <vt:lpstr>Denoising auto-encoder</vt:lpstr>
      <vt:lpstr>Convolutional neural network</vt:lpstr>
      <vt:lpstr>Semantic segmentation</vt:lpstr>
      <vt:lpstr>TensorBoard</vt:lpstr>
      <vt:lpstr>Multi-to-one RNN</vt:lpstr>
      <vt:lpstr>Word2vec</vt:lpstr>
      <vt:lpstr>Char-RNN</vt:lpstr>
      <vt:lpstr>Neural style</vt:lpstr>
    </vt:vector>
  </TitlesOfParts>
  <Company>PIL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Choi's iPad</cp:lastModifiedBy>
  <cp:revision>1115</cp:revision>
  <dcterms:created xsi:type="dcterms:W3CDTF">2010-03-17T18:05:41Z</dcterms:created>
  <dcterms:modified xsi:type="dcterms:W3CDTF">2016-08-05T18:14:39Z</dcterms:modified>
</cp:coreProperties>
</file>